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5" r:id="rId1"/>
  </p:sldMasterIdLst>
  <p:notesMasterIdLst>
    <p:notesMasterId r:id="rId3"/>
  </p:notesMasterIdLst>
  <p:sldIdLst>
    <p:sldId id="279" r:id="rId2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ндрей" initials="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4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343" autoAdjust="0"/>
  </p:normalViewPr>
  <p:slideViewPr>
    <p:cSldViewPr>
      <p:cViewPr varScale="1">
        <p:scale>
          <a:sx n="99" d="100"/>
          <a:sy n="99" d="100"/>
        </p:scale>
        <p:origin x="-108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963D7E2-B114-48DA-9D39-85624B512F71}" type="datetimeFigureOut">
              <a:rPr lang="ru-RU"/>
              <a:pPr>
                <a:defRPr/>
              </a:pPr>
              <a:t>20.05.2019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81C842-3509-4204-AAE7-9A60BA9C9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872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7A569-AFE9-4D1E-BA04-46B753BCE8E0}" type="datetimeFigureOut">
              <a:rPr lang="ru-RU"/>
              <a:pPr>
                <a:defRPr/>
              </a:pPr>
              <a:t>20.05.2019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2EA9-95F9-4BA6-9C88-BD16FAF34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AA840-C403-400D-8306-DDBC5A9D9D48}" type="datetimeFigureOut">
              <a:rPr lang="ru-RU"/>
              <a:pPr>
                <a:defRPr/>
              </a:pPr>
              <a:t>20.05.2019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BA4BF-3833-48B1-869D-CB065119B9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67C9C-8213-4220-B2B0-E05B45CE8E2C}" type="datetimeFigureOut">
              <a:rPr lang="ru-RU"/>
              <a:pPr>
                <a:defRPr/>
              </a:pPr>
              <a:t>20.05.2019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B3F7C-5E7B-4D36-A1C0-3EA127A54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D6FCC-0DEF-4C69-AEA4-F312D600E509}" type="datetimeFigureOut">
              <a:rPr lang="ru-RU"/>
              <a:pPr>
                <a:defRPr/>
              </a:pPr>
              <a:t>20.05.2019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575CF-4C8D-4A3A-8676-CA3A5DF5B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DC47C-9484-46CF-9629-9D4B259A67FC}" type="datetimeFigureOut">
              <a:rPr lang="ru-RU"/>
              <a:pPr>
                <a:defRPr/>
              </a:pPr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F293F-9233-481D-A4DD-F5D7A1F46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10D96-E7F7-4116-887D-9FAFDE3E3BFF}" type="datetimeFigureOut">
              <a:rPr lang="ru-RU"/>
              <a:pPr>
                <a:defRPr/>
              </a:pPr>
              <a:t>20.05.2019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1B37D-8420-4CB0-98DD-CB7E6D6D3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25FF5-BB8D-42B4-BB39-956434EBDE15}" type="datetimeFigureOut">
              <a:rPr lang="ru-RU"/>
              <a:pPr>
                <a:defRPr/>
              </a:pPr>
              <a:t>20.05.2019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ED288-F864-4B72-87B0-05C7FFA09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9B845-5935-43C3-9F38-9033739D0351}" type="datetimeFigureOut">
              <a:rPr lang="ru-RU"/>
              <a:pPr>
                <a:defRPr/>
              </a:pPr>
              <a:t>20.05.2019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D140-CCB7-4182-BD19-8044D3F84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90E7F-3B3D-4D81-B002-6E082D84DFAD}" type="datetimeFigureOut">
              <a:rPr lang="ru-RU"/>
              <a:pPr>
                <a:defRPr/>
              </a:pPr>
              <a:t>20.05.2019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21B8F-992F-47CF-876D-B4A7E7B3C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BFE51-1270-4DA2-AEB1-E9359F17164D}" type="datetimeFigureOut">
              <a:rPr lang="ru-RU"/>
              <a:pPr>
                <a:defRPr/>
              </a:pPr>
              <a:t>20.05.2019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80820-9493-4494-B5EF-28DB890CE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D2F02-983E-4CA8-B552-C814C536531D}" type="datetimeFigureOut">
              <a:rPr lang="ru-RU"/>
              <a:pPr>
                <a:defRPr/>
              </a:pPr>
              <a:t>20.05.2019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7933C-D87F-4AA1-B2CB-9C8E17E57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4B8BAA-8082-4DFE-AF50-C1F9C1F5C7A3}" type="datetimeFigureOut">
              <a:rPr lang="ru-RU"/>
              <a:pPr>
                <a:defRPr/>
              </a:pPr>
              <a:t>20.05.2019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AC7E5A-BE3D-4353-8C47-66BE29553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4" r:id="rId1"/>
    <p:sldLayoutId id="2147484296" r:id="rId2"/>
    <p:sldLayoutId id="2147484305" r:id="rId3"/>
    <p:sldLayoutId id="2147484297" r:id="rId4"/>
    <p:sldLayoutId id="2147484298" r:id="rId5"/>
    <p:sldLayoutId id="2147484299" r:id="rId6"/>
    <p:sldLayoutId id="2147484300" r:id="rId7"/>
    <p:sldLayoutId id="2147484301" r:id="rId8"/>
    <p:sldLayoutId id="2147484306" r:id="rId9"/>
    <p:sldLayoutId id="2147484302" r:id="rId10"/>
    <p:sldLayoutId id="21474843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642918"/>
            <a:ext cx="714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АВТОНОМНАЯ НЕКОММЕРЧЕСКАЯ ОРГАНИЗАЦИЯ ВЫСШЕГО ОБРАЗОВАНИЯ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«РОССИЙСКИЙ НОВЫЙ УНИВЕРСИТЕТ»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Тамбовский филиал АНО ВО «Российский новый университет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607339" y="1965867"/>
            <a:ext cx="60721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Направление подготовки: 40.03.01«Юриспруденция»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профиль: «Гражданско-правовой»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39552" y="2672211"/>
            <a:ext cx="8001056" cy="21236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БАКАЛАВРСКАЯ РАБОТА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тему: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«РАССМОТРЕНИЕ ИНДИВИДУАЛЬНЫХ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ТРУДОВЫХ СПОРОВ  КАК СПОСОБ ЗАЩИТЫ ТРУДОВЫХ ПРАВ ГРАЖДАН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40080" y="5043493"/>
            <a:ext cx="440065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Руководитель: </a:t>
            </a: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доцент кафедры государственных и гражданско-правовых дисциплин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юридического факультета, кандидат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исторических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наук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Поповичева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Мария Вячеславовна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2593" y="5258214"/>
            <a:ext cx="33951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Выполнил: </a:t>
            </a:r>
          </a:p>
          <a:p>
            <a:pPr algn="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студент 4 курса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заочной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формы обучения                             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Тимофеев Станислав Юрьевич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3273" y="646486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Тамбов 2019 г.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Z:\Документы для сайта\медиа материалы\logo_min_compressed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7" y="19472"/>
            <a:ext cx="1598295" cy="689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4385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2714</TotalTime>
  <Words>80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Лена</cp:lastModifiedBy>
  <cp:revision>72</cp:revision>
  <cp:lastPrinted>2019-05-21T07:11:54Z</cp:lastPrinted>
  <dcterms:created xsi:type="dcterms:W3CDTF">2009-01-06T04:21:30Z</dcterms:created>
  <dcterms:modified xsi:type="dcterms:W3CDTF">2019-05-20T13:45:26Z</dcterms:modified>
</cp:coreProperties>
</file>